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1pPr>
    <a:lvl2pPr marL="0" marR="0" indent="3429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2pPr>
    <a:lvl3pPr marL="0" marR="0" indent="6858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3pPr>
    <a:lvl4pPr marL="0" marR="0" indent="10287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4pPr>
    <a:lvl5pPr marL="0" marR="0" indent="13716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5pPr>
    <a:lvl6pPr marL="0" marR="0" indent="17145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6pPr>
    <a:lvl7pPr marL="0" marR="0" indent="20574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7pPr>
    <a:lvl8pPr marL="0" marR="0" indent="24003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8pPr>
    <a:lvl9pPr marL="0" marR="0" indent="27432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 b="def" i="def"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gne"/>
          <p:cNvSpPr/>
          <p:nvPr/>
        </p:nvSpPr>
        <p:spPr>
          <a:xfrm>
            <a:off x="1016000" y="7874000"/>
            <a:ext cx="22351997" cy="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" name="Texte du titre"/>
          <p:cNvSpPr txBox="1"/>
          <p:nvPr>
            <p:ph type="title"/>
          </p:nvPr>
        </p:nvSpPr>
        <p:spPr>
          <a:xfrm>
            <a:off x="1016000" y="1016000"/>
            <a:ext cx="22352000" cy="70739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3" name="Texte niveau 1…"/>
          <p:cNvSpPr txBox="1"/>
          <p:nvPr>
            <p:ph type="body" sz="half" idx="1"/>
          </p:nvPr>
        </p:nvSpPr>
        <p:spPr>
          <a:xfrm>
            <a:off x="1016000" y="7975600"/>
            <a:ext cx="22352000" cy="4597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" name="Numéro de diapositive"/>
          <p:cNvSpPr txBox="1"/>
          <p:nvPr>
            <p:ph type="sldNum" sz="quarter" idx="2"/>
          </p:nvPr>
        </p:nvSpPr>
        <p:spPr>
          <a:xfrm>
            <a:off x="22944467" y="12922250"/>
            <a:ext cx="419089" cy="4699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&quot;"/>
          <p:cNvSpPr txBox="1"/>
          <p:nvPr/>
        </p:nvSpPr>
        <p:spPr>
          <a:xfrm>
            <a:off x="965200" y="1041400"/>
            <a:ext cx="3130550" cy="595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i="0" spc="0" sz="4000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"</a:t>
            </a:r>
          </a:p>
        </p:txBody>
      </p:sp>
      <p:sp>
        <p:nvSpPr>
          <p:cNvPr id="102" name="Saisissez une citation ici."/>
          <p:cNvSpPr txBox="1"/>
          <p:nvPr>
            <p:ph type="body" sz="quarter" idx="21"/>
          </p:nvPr>
        </p:nvSpPr>
        <p:spPr>
          <a:xfrm>
            <a:off x="3632200" y="5442942"/>
            <a:ext cx="19735800" cy="1320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2300"/>
              </a:spcBef>
              <a:buSzTx/>
              <a:buFontTx/>
              <a:buNone/>
              <a:defRPr sz="7000">
                <a:solidFill>
                  <a:srgbClr val="747676"/>
                </a:solidFill>
              </a:defRPr>
            </a:lvl1pPr>
          </a:lstStyle>
          <a:p>
            <a:pPr/>
            <a:r>
              <a:t>Saisissez une citation ici.</a:t>
            </a:r>
          </a:p>
        </p:txBody>
      </p:sp>
      <p:sp>
        <p:nvSpPr>
          <p:cNvPr id="103" name="-Gilles Allain"/>
          <p:cNvSpPr txBox="1"/>
          <p:nvPr>
            <p:ph type="body" sz="quarter" idx="22"/>
          </p:nvPr>
        </p:nvSpPr>
        <p:spPr>
          <a:xfrm>
            <a:off x="3632200" y="10756900"/>
            <a:ext cx="19735800" cy="1320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2300"/>
              </a:spcBef>
              <a:buSzTx/>
              <a:buFontTx/>
              <a:buNone/>
              <a:defRPr i="1" sz="7000">
                <a:solidFill>
                  <a:srgbClr val="6B6D6D"/>
                </a:solidFill>
              </a:defRPr>
            </a:lvl1pPr>
          </a:lstStyle>
          <a:p>
            <a:pPr/>
            <a:r>
              <a:t>-Gilles Allain</a:t>
            </a:r>
          </a:p>
        </p:txBody>
      </p:sp>
      <p:sp>
        <p:nvSpPr>
          <p:cNvPr id="10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118295074_2675x2907.jpeg"/>
          <p:cNvSpPr/>
          <p:nvPr>
            <p:ph type="pic" idx="21"/>
          </p:nvPr>
        </p:nvSpPr>
        <p:spPr>
          <a:xfrm>
            <a:off x="-127000" y="-2540000"/>
            <a:ext cx="24637999" cy="267681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8295074_2675x2907.jpeg"/>
          <p:cNvSpPr/>
          <p:nvPr>
            <p:ph type="pic" idx="21"/>
          </p:nvPr>
        </p:nvSpPr>
        <p:spPr>
          <a:xfrm>
            <a:off x="-38100" y="-4394200"/>
            <a:ext cx="24460199" cy="265749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Rectangle"/>
          <p:cNvSpPr/>
          <p:nvPr>
            <p:ph type="body" sz="half" idx="22"/>
          </p:nvPr>
        </p:nvSpPr>
        <p:spPr>
          <a:xfrm>
            <a:off x="0" y="7620000"/>
            <a:ext cx="24384000" cy="50800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5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23" name="Ligne"/>
          <p:cNvSpPr/>
          <p:nvPr/>
        </p:nvSpPr>
        <p:spPr>
          <a:xfrm>
            <a:off x="1016000" y="10718800"/>
            <a:ext cx="22352002" cy="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exte du titre"/>
          <p:cNvSpPr txBox="1"/>
          <p:nvPr>
            <p:ph type="title"/>
          </p:nvPr>
        </p:nvSpPr>
        <p:spPr>
          <a:xfrm>
            <a:off x="1016000" y="7823200"/>
            <a:ext cx="22352000" cy="31115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5" name="Texte niveau 1…"/>
          <p:cNvSpPr txBox="1"/>
          <p:nvPr>
            <p:ph type="body" sz="quarter" idx="1"/>
          </p:nvPr>
        </p:nvSpPr>
        <p:spPr>
          <a:xfrm>
            <a:off x="1016000" y="10795000"/>
            <a:ext cx="22352000" cy="17272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e du titre"/>
          <p:cNvSpPr txBox="1"/>
          <p:nvPr>
            <p:ph type="title"/>
          </p:nvPr>
        </p:nvSpPr>
        <p:spPr>
          <a:xfrm>
            <a:off x="1016000" y="1016000"/>
            <a:ext cx="22352000" cy="70739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34" name="Numéro de diapositive"/>
          <p:cNvSpPr txBox="1"/>
          <p:nvPr>
            <p:ph type="sldNum" sz="quarter" idx="2"/>
          </p:nvPr>
        </p:nvSpPr>
        <p:spPr>
          <a:xfrm>
            <a:off x="22948900" y="12922250"/>
            <a:ext cx="419088" cy="4699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gne"/>
          <p:cNvSpPr/>
          <p:nvPr/>
        </p:nvSpPr>
        <p:spPr>
          <a:xfrm>
            <a:off x="1016000" y="10718800"/>
            <a:ext cx="120904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182429520_1646x1646.jpeg"/>
          <p:cNvSpPr/>
          <p:nvPr>
            <p:ph type="pic" idx="21"/>
          </p:nvPr>
        </p:nvSpPr>
        <p:spPr>
          <a:xfrm>
            <a:off x="12306300" y="-114300"/>
            <a:ext cx="13931900" cy="13931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Texte du titre"/>
          <p:cNvSpPr txBox="1"/>
          <p:nvPr>
            <p:ph type="title"/>
          </p:nvPr>
        </p:nvSpPr>
        <p:spPr>
          <a:xfrm>
            <a:off x="1016000" y="1155700"/>
            <a:ext cx="12090400" cy="9779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4" name="Texte niveau 1…"/>
          <p:cNvSpPr txBox="1"/>
          <p:nvPr>
            <p:ph type="body" sz="quarter" idx="1"/>
          </p:nvPr>
        </p:nvSpPr>
        <p:spPr>
          <a:xfrm>
            <a:off x="1016000" y="10795000"/>
            <a:ext cx="12090400" cy="19050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gne"/>
          <p:cNvSpPr/>
          <p:nvPr/>
        </p:nvSpPr>
        <p:spPr>
          <a:xfrm>
            <a:off x="1016000" y="2222500"/>
            <a:ext cx="22352000" cy="5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gne"/>
          <p:cNvSpPr/>
          <p:nvPr/>
        </p:nvSpPr>
        <p:spPr>
          <a:xfrm>
            <a:off x="1016000" y="2222500"/>
            <a:ext cx="22352000" cy="5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3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ig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2" name="118295074_2675x2907.jpeg"/>
          <p:cNvSpPr/>
          <p:nvPr>
            <p:ph type="pic" idx="21"/>
          </p:nvPr>
        </p:nvSpPr>
        <p:spPr>
          <a:xfrm>
            <a:off x="-381000" y="-114300"/>
            <a:ext cx="13931900" cy="1513643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3" name="Texte du titre"/>
          <p:cNvSpPr txBox="1"/>
          <p:nvPr>
            <p:ph type="title"/>
          </p:nvPr>
        </p:nvSpPr>
        <p:spPr>
          <a:xfrm>
            <a:off x="13208000" y="1016000"/>
            <a:ext cx="10160000" cy="1016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74" name="Texte niveau 1…"/>
          <p:cNvSpPr txBox="1"/>
          <p:nvPr>
            <p:ph type="body" sz="half" idx="1"/>
          </p:nvPr>
        </p:nvSpPr>
        <p:spPr>
          <a:xfrm>
            <a:off x="13208000" y="2540000"/>
            <a:ext cx="10160000" cy="10160000"/>
          </a:xfrm>
          <a:prstGeom prst="rect">
            <a:avLst/>
          </a:prstGeom>
        </p:spPr>
        <p:txBody>
          <a:bodyPr/>
          <a:lstStyle>
            <a:lvl1pPr marL="571500" indent="-571500">
              <a:defRPr sz="4000"/>
            </a:lvl1pPr>
            <a:lvl2pPr marL="1143000" indent="-571500">
              <a:defRPr sz="4000"/>
            </a:lvl2pPr>
            <a:lvl3pPr marL="1714500" indent="-571500">
              <a:defRPr sz="4000"/>
            </a:lvl3pPr>
            <a:lvl4pPr marL="2286000" indent="-571500">
              <a:defRPr sz="4000"/>
            </a:lvl4pPr>
            <a:lvl5pPr marL="2857500" indent="-571500">
              <a:defRPr sz="4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118295074_2675x2907.jpeg"/>
          <p:cNvSpPr/>
          <p:nvPr>
            <p:ph type="pic" idx="21"/>
          </p:nvPr>
        </p:nvSpPr>
        <p:spPr>
          <a:xfrm>
            <a:off x="1016000" y="-1333500"/>
            <a:ext cx="13970000" cy="151778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182741592_1098x949.jpeg"/>
          <p:cNvSpPr/>
          <p:nvPr>
            <p:ph type="pic" sz="half" idx="22"/>
          </p:nvPr>
        </p:nvSpPr>
        <p:spPr>
          <a:xfrm>
            <a:off x="15240000" y="-1130300"/>
            <a:ext cx="9296400" cy="80348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182429520_1646x1646.jpeg"/>
          <p:cNvSpPr/>
          <p:nvPr>
            <p:ph type="pic" sz="half" idx="23"/>
          </p:nvPr>
        </p:nvSpPr>
        <p:spPr>
          <a:xfrm>
            <a:off x="15240000" y="5778500"/>
            <a:ext cx="8382000" cy="838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Texte niveau 1…"/>
          <p:cNvSpPr txBox="1"/>
          <p:nvPr>
            <p:ph type="body" sz="quarter" idx="1"/>
          </p:nvPr>
        </p:nvSpPr>
        <p:spPr>
          <a:xfrm>
            <a:off x="1016000" y="11137900"/>
            <a:ext cx="22352000" cy="190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0"/>
              </a:spcBef>
              <a:buSzTx/>
              <a:buFontTx/>
              <a:buNone/>
              <a:defRPr i="1" spc="39" sz="4000"/>
            </a:lvl1pPr>
            <a:lvl2pPr marL="0" indent="0">
              <a:spcBef>
                <a:spcPts val="2000"/>
              </a:spcBef>
              <a:buSzTx/>
              <a:buFontTx/>
              <a:buNone/>
              <a:defRPr i="1" spc="39" sz="4000"/>
            </a:lvl2pPr>
            <a:lvl3pPr marL="0" indent="0">
              <a:spcBef>
                <a:spcPts val="2000"/>
              </a:spcBef>
              <a:buSzTx/>
              <a:buFontTx/>
              <a:buNone/>
              <a:defRPr i="1" spc="39" sz="4000"/>
            </a:lvl3pPr>
            <a:lvl4pPr marL="0" indent="0">
              <a:spcBef>
                <a:spcPts val="2000"/>
              </a:spcBef>
              <a:buSzTx/>
              <a:buFontTx/>
              <a:buNone/>
              <a:defRPr i="1" spc="39" sz="4000"/>
            </a:lvl4pPr>
            <a:lvl5pPr marL="0" indent="0">
              <a:spcBef>
                <a:spcPts val="2000"/>
              </a:spcBef>
              <a:buSzTx/>
              <a:buFontTx/>
              <a:buNone/>
              <a:defRPr i="1" spc="39" sz="4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1016000" y="1016000"/>
            <a:ext cx="22352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1016000" y="2540000"/>
            <a:ext cx="223520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22948900" y="12928600"/>
            <a:ext cx="41908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i="0" spc="0" sz="250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3429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6858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10287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13716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17145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20574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24003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27432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127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90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254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317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381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444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508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571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Ligne"/>
          <p:cNvSpPr/>
          <p:nvPr/>
        </p:nvSpPr>
        <p:spPr>
          <a:xfrm>
            <a:off x="1016000" y="7874000"/>
            <a:ext cx="22351997" cy="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9" name="Le rugissement des lions"/>
          <p:cNvSpPr txBox="1"/>
          <p:nvPr>
            <p:ph type="ctrTitle"/>
          </p:nvPr>
        </p:nvSpPr>
        <p:spPr>
          <a:prstGeom prst="rect">
            <a:avLst/>
          </a:prstGeom>
          <a:solidFill>
            <a:schemeClr val="accent4">
              <a:lumOff val="-9884"/>
            </a:schemeClr>
          </a:solidFill>
        </p:spPr>
        <p:txBody>
          <a:bodyPr/>
          <a:lstStyle>
            <a:lvl1pPr>
              <a:lnSpc>
                <a:spcPct val="100000"/>
              </a:lnSpc>
              <a:defRPr cap="none" sz="120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Le rugissement des lions </a:t>
            </a:r>
          </a:p>
        </p:txBody>
      </p:sp>
      <p:sp>
        <p:nvSpPr>
          <p:cNvPr id="130" name="Daniel 6"/>
          <p:cNvSpPr txBox="1"/>
          <p:nvPr>
            <p:ph type="subTitle" sz="quarter" idx="1"/>
          </p:nvPr>
        </p:nvSpPr>
        <p:spPr>
          <a:xfrm>
            <a:off x="8059751" y="8137022"/>
            <a:ext cx="6652148" cy="4274556"/>
          </a:xfrm>
          <a:prstGeom prst="rect">
            <a:avLst/>
          </a:prstGeom>
        </p:spPr>
        <p:txBody>
          <a:bodyPr/>
          <a:lstStyle/>
          <a:p>
            <a:pPr>
              <a:defRPr sz="9000"/>
            </a:pPr>
          </a:p>
          <a:p>
            <a:pPr>
              <a:defRPr sz="9000"/>
            </a:pPr>
            <a:r>
              <a:t>Daniel 6 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95248" y="8026463"/>
            <a:ext cx="7393488" cy="4495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8026" y="8109499"/>
            <a:ext cx="6251859" cy="4274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Lig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68" name="09 Daniel .jpeg" descr="09 Daniel 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2637955"/>
            <a:ext cx="12065001" cy="8440090"/>
          </a:xfrm>
          <a:prstGeom prst="rect">
            <a:avLst/>
          </a:prstGeom>
        </p:spPr>
      </p:pic>
      <p:sp>
        <p:nvSpPr>
          <p:cNvPr id="169" name="Quelle joie ! Daniel allait bien. Et les lions étaient paisibles comme des chats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just" defTabSz="792479">
              <a:spcBef>
                <a:spcPts val="2400"/>
              </a:spcBef>
              <a:buSzTx/>
              <a:buNone/>
              <a:defRPr i="1" sz="5760"/>
            </a:pPr>
            <a:r>
              <a:t>Quelle joie ! Daniel allait bien. Et les lions étaient paisibles comme des chats. </a:t>
            </a:r>
          </a:p>
          <a:p>
            <a:pPr marL="0" indent="0" algn="just" defTabSz="792479">
              <a:spcBef>
                <a:spcPts val="2400"/>
              </a:spcBef>
              <a:buSzTx/>
              <a:buNone/>
              <a:defRPr sz="5760"/>
            </a:pPr>
            <a:r>
              <a:rPr i="1"/>
              <a:t>« Faites le sortir, toute de suite ! » ordonna le roi. Il comprenait que c’était le Dieu de Daniel qui l’avait sauvé</a:t>
            </a:r>
            <a:r>
              <a:t>. </a:t>
            </a:r>
            <a:r>
              <a:rPr i="1"/>
              <a:t>Il arrêtait la loi et priait le même Dieu que Daniel. </a:t>
            </a:r>
            <a:endParaRPr i="1"/>
          </a:p>
          <a:p>
            <a:pPr marL="0" indent="0" algn="just" defTabSz="792479">
              <a:spcBef>
                <a:spcPts val="2400"/>
              </a:spcBef>
              <a:buSzTx/>
              <a:buNone/>
              <a:defRPr sz="5760"/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g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35" name="01 Daniel .jpg" descr="01 Daniel 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2151990"/>
            <a:ext cx="12065000" cy="8416755"/>
          </a:xfrm>
          <a:prstGeom prst="rect">
            <a:avLst/>
          </a:prstGeom>
        </p:spPr>
      </p:pic>
      <p:sp>
        <p:nvSpPr>
          <p:cNvPr id="136" name="Voici Daniel.…"/>
          <p:cNvSpPr txBox="1"/>
          <p:nvPr/>
        </p:nvSpPr>
        <p:spPr>
          <a:xfrm>
            <a:off x="13156558" y="1109231"/>
            <a:ext cx="10262884" cy="1102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pc="59" sz="6000"/>
            </a:pPr>
            <a:r>
              <a:t>Voici Daniel. </a:t>
            </a:r>
          </a:p>
          <a:p>
            <a:pPr algn="just">
              <a:defRPr spc="59" sz="6000"/>
            </a:pPr>
            <a:r>
              <a:t>Daniel était loin de chez lui, loin de Jérusalem. On l’avait forcé de venir habiter à Babylone. </a:t>
            </a:r>
          </a:p>
          <a:p>
            <a:pPr algn="just">
              <a:defRPr spc="59" sz="6000"/>
            </a:pPr>
            <a:r>
              <a:t>Mais Daniel avait confiance en Dieu et tous les jours il le priait. Et Dieu le rendit sage - le plus sage de tous les sages de Babylone. Même le roi voulait qu’il travaille pour lui au palais.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Lig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39" name="02 Daniel .jpg" descr="02 Daniel 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2724706"/>
            <a:ext cx="12065000" cy="7792653"/>
          </a:xfrm>
          <a:prstGeom prst="rect">
            <a:avLst/>
          </a:prstGeom>
        </p:spPr>
      </p:pic>
      <p:sp>
        <p:nvSpPr>
          <p:cNvPr id="140" name="Un jour, le roi confia à Daniel une mission très importante.…"/>
          <p:cNvSpPr txBox="1"/>
          <p:nvPr/>
        </p:nvSpPr>
        <p:spPr>
          <a:xfrm>
            <a:off x="13059943" y="2630566"/>
            <a:ext cx="10456113" cy="452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pc="59" sz="6000"/>
            </a:pPr>
            <a:r>
              <a:t>Un jour, le roi confia à Daniel une mission très importante. </a:t>
            </a:r>
          </a:p>
          <a:p>
            <a:pPr algn="just">
              <a:defRPr spc="59" sz="6000"/>
            </a:pPr>
            <a:r>
              <a:t>Les autres sages en furent jaloux: ils voulaient se débarrasser de lui.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ig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43" name="03 Daniel .jpeg" descr="03 Daniel 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2477" t="2223" r="14537" b="2223"/>
          <a:stretch>
            <a:fillRect/>
          </a:stretch>
        </p:blipFill>
        <p:spPr>
          <a:xfrm>
            <a:off x="0" y="0"/>
            <a:ext cx="12065000" cy="13716000"/>
          </a:xfrm>
          <a:prstGeom prst="rect">
            <a:avLst/>
          </a:prstGeom>
        </p:spPr>
      </p:pic>
      <p:sp>
        <p:nvSpPr>
          <p:cNvPr id="144" name="Comment se débarrasser de lui ?  Ils se creusent la tête. Enfin , l’un d’eux eut l’idée d’une bonne ruse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  <a:defRPr i="1" sz="6000"/>
            </a:pPr>
            <a:r>
              <a:t>Comment se débarrasser de lui ?  Ils se creusent la tête. Enfin , l’un d’eux eut l’idée d’une bonne ruse. </a:t>
            </a:r>
          </a:p>
          <a:p>
            <a:pPr marL="0" indent="0" algn="just">
              <a:buSzTx/>
              <a:buNone/>
              <a:defRPr i="1" sz="6000"/>
            </a:pPr>
            <a:r>
              <a:t>« Voilà ce que nous allons faire : pssss  pssss pssss pssss …. 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ig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47" name="04 Daniel .jpg" descr="04 Daniel 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2563487"/>
            <a:ext cx="12065000" cy="8589026"/>
          </a:xfrm>
          <a:prstGeom prst="rect">
            <a:avLst/>
          </a:prstGeom>
        </p:spPr>
      </p:pic>
      <p:sp>
        <p:nvSpPr>
          <p:cNvPr id="148" name="Les sages de Babylone allèrent trouver le roi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just" defTabSz="784225">
              <a:spcBef>
                <a:spcPts val="2300"/>
              </a:spcBef>
              <a:buSzTx/>
              <a:buNone/>
              <a:defRPr i="1" sz="5700"/>
            </a:pPr>
            <a:r>
              <a:t>Les sages de Babylone allèrent trouver le roi. </a:t>
            </a:r>
          </a:p>
          <a:p>
            <a:pPr marL="0" indent="0" algn="just" defTabSz="784225">
              <a:spcBef>
                <a:spcPts val="2300"/>
              </a:spcBef>
              <a:buSzTx/>
              <a:buNone/>
              <a:defRPr i="1" sz="5700"/>
            </a:pPr>
            <a:r>
              <a:t>« O roi, longue vie à toi ! Nous voulons que tu fasses une nouvelle loi. Dis à tout le monde de ne prier que toi. Ceux qui refuseront seront jetés aux lions ! » </a:t>
            </a:r>
          </a:p>
          <a:p>
            <a:pPr marL="0" indent="0" algn="just" defTabSz="784225">
              <a:spcBef>
                <a:spcPts val="2300"/>
              </a:spcBef>
              <a:buSzTx/>
              <a:buNone/>
              <a:defRPr i="1" sz="5700"/>
            </a:pPr>
            <a:r>
              <a:t>Le roi ne voyait pas la ruse et fit la nouvelle loi.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Lig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51" name="05 Daniel .jpg" descr="05 Daniel 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688" t="0" r="0" b="0"/>
          <a:stretch>
            <a:fillRect/>
          </a:stretch>
        </p:blipFill>
        <p:spPr>
          <a:xfrm>
            <a:off x="0" y="1544841"/>
            <a:ext cx="12051444" cy="10626318"/>
          </a:xfrm>
          <a:prstGeom prst="rect">
            <a:avLst/>
          </a:prstGeom>
        </p:spPr>
      </p:pic>
      <p:sp>
        <p:nvSpPr>
          <p:cNvPr id="152" name="Daniel, comme tout le monde, connut vite la nouvelle loi du roi. Mais il continuait à prier son Dieu. Il trouvait qu’on peut bien servir le roi et prier son Dieu. Mais les sages l’observaient et le virent à genoux près de la fenêtre, priant son Dieu, s’o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just" defTabSz="800735">
              <a:spcBef>
                <a:spcPts val="2400"/>
              </a:spcBef>
              <a:buSzTx/>
              <a:buNone/>
              <a:defRPr i="1" sz="5820"/>
            </a:lvl1pPr>
          </a:lstStyle>
          <a:p>
            <a:pPr/>
            <a:r>
              <a:t>Daniel, comme tout le monde, connut vite la nouvelle loi du roi. Mais il continuait à prier son Dieu. Il trouvait qu’on peut bien servir le roi et prier son Dieu. Mais les sages l’observaient et le virent à genoux près de la fenêtre, priant son Dieu, s’opposant ainsi à la loi. Ils allèrent vite le rapporter au roi.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ig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55" name="06 Daniel .jpg" descr="06 Daniel 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8266" t="0" r="8266" b="0"/>
          <a:stretch>
            <a:fillRect/>
          </a:stretch>
        </p:blipFill>
        <p:spPr>
          <a:xfrm>
            <a:off x="0" y="686664"/>
            <a:ext cx="12065000" cy="12342672"/>
          </a:xfrm>
          <a:prstGeom prst="rect">
            <a:avLst/>
          </a:prstGeom>
        </p:spPr>
      </p:pic>
      <p:sp>
        <p:nvSpPr>
          <p:cNvPr id="156" name="« O roi, longue vie à toi ! Nous t’apportons une mauvaise nouvelle. Daniel a désobéi à ta nouvelle loi. Il a prié son Dieu. Il faut jeter Daniel aux lions. »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  <a:defRPr i="1" sz="6000"/>
            </a:pPr>
            <a:r>
              <a:t>« O roi, longue vie à toi ! Nous t’apportons une mauvaise nouvelle. Daniel a désobéi à ta nouvelle loi. Il a prié son Dieu. Il faut jeter Daniel aux lions. » </a:t>
            </a:r>
          </a:p>
          <a:p>
            <a:pPr marL="0" indent="0" algn="just">
              <a:buSzTx/>
              <a:buNone/>
              <a:defRPr i="1" sz="6000"/>
            </a:pPr>
            <a:r>
              <a:t>Le roi était très, très embêté. Il aimait bien Daniel, mais il ne pouvait pas changer la loi.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07 Daniel .jpeg" descr="07 Daniel 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02" t="0" r="502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9" name="Rectangle"/>
          <p:cNvSpPr/>
          <p:nvPr>
            <p:ph type="body" idx="22"/>
          </p:nvPr>
        </p:nvSpPr>
        <p:spPr>
          <a:xfrm>
            <a:off x="0" y="10961247"/>
            <a:ext cx="24384001" cy="50800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5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160" name="Ligne"/>
          <p:cNvSpPr/>
          <p:nvPr/>
        </p:nvSpPr>
        <p:spPr>
          <a:xfrm>
            <a:off x="1016000" y="10718800"/>
            <a:ext cx="22352002" cy="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1" name="Daniel devait passer la nuit entouré des lions."/>
          <p:cNvSpPr txBox="1"/>
          <p:nvPr>
            <p:ph type="body" sz="quarter" idx="1"/>
          </p:nvPr>
        </p:nvSpPr>
        <p:spPr>
          <a:xfrm>
            <a:off x="1016000" y="11458510"/>
            <a:ext cx="22352001" cy="17272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pPr/>
            <a:r>
              <a:t>Daniel devait passer la nuit entouré des lions.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Lig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64" name="08 Daniel .jpg" descr="08 Daniel 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2473760"/>
            <a:ext cx="12065000" cy="8768480"/>
          </a:xfrm>
          <a:prstGeom prst="rect">
            <a:avLst/>
          </a:prstGeom>
        </p:spPr>
      </p:pic>
      <p:sp>
        <p:nvSpPr>
          <p:cNvPr id="165" name="Cette nuit-là, le roi ne dormit pas : il pensait à Daniel et aux lions affamés. Il entendait comment ils rugissaient derrière la porte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  <a:defRPr i="1" sz="6000"/>
            </a:pPr>
            <a:r>
              <a:t>Cette nuit-là, le roi ne dormit pas : il pensait à Daniel et aux lions affamés. Il entendait comment ils rugissaient derrière la porte. </a:t>
            </a:r>
          </a:p>
          <a:p>
            <a:pPr marL="0" indent="0" algn="just">
              <a:buSzTx/>
              <a:buNone/>
              <a:defRPr i="1" sz="6000"/>
            </a:pPr>
            <a:r>
              <a:t>Dès que le jour se leva, il courut voir et demandait à ce qu’on ouvre la porte.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b="0" baseline="0" cap="none" i="1" spc="39" strike="noStrike" sz="40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b="0" baseline="0" cap="none" i="1" spc="39" strike="noStrike" sz="40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